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64" r:id="rId3"/>
    <p:sldId id="261" r:id="rId4"/>
    <p:sldId id="266" r:id="rId5"/>
    <p:sldId id="257" r:id="rId6"/>
    <p:sldId id="258" r:id="rId7"/>
    <p:sldId id="259" r:id="rId8"/>
    <p:sldId id="265" r:id="rId9"/>
    <p:sldId id="263"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3/5/2020</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33E54A-A8CA-48C1-9504-691B58049D29}"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F6C806-BBF7-471C-9527-881CE2266695}"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C94063-DF36-4330-A365-08DA1FA5B7D6}"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08A7C6C-0F39-4D70-8E8D-FE5B9C95FA73}"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CFA4AC-08CC-42CE-BD01-C191750A04EC}"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BA7A723-92A7-435B-B681-F25B092FEFEB}" type="datetimeFigureOut">
              <a:rPr lang="en-US" dirty="0"/>
              <a:t>3/5/2020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170639-886C-4FCF-9EAB-ABB5DA3F3F4A}" type="datetimeFigureOut">
              <a:rPr lang="en-US" dirty="0"/>
              <a:t>3/5/2020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3/5/2020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F53789A-C914-4DB1-8815-80B5EC7335C5}"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E6440AA-91A0-436F-8FDB-C0F939DCAE21}"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dirty="0"/>
              <a:t>3/5/2020</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0703" y="327802"/>
            <a:ext cx="10340657" cy="646981"/>
          </a:xfrm>
        </p:spPr>
        <p:txBody>
          <a:bodyPr>
            <a:normAutofit/>
          </a:bodyPr>
          <a:lstStyle/>
          <a:p>
            <a:r>
              <a:rPr lang="en-US" sz="4000" dirty="0"/>
              <a:t>Shri Vaishnav Vidyapeeth Vishwavidyalaya</a:t>
            </a:r>
            <a:endParaRPr lang="en-IN" sz="4000" dirty="0"/>
          </a:p>
        </p:txBody>
      </p:sp>
      <p:sp>
        <p:nvSpPr>
          <p:cNvPr id="3" name="Subtitle 2"/>
          <p:cNvSpPr>
            <a:spLocks noGrp="1"/>
          </p:cNvSpPr>
          <p:nvPr>
            <p:ph type="subTitle" idx="1"/>
          </p:nvPr>
        </p:nvSpPr>
        <p:spPr/>
        <p:txBody>
          <a:bodyPr/>
          <a:lstStyle/>
          <a:p>
            <a:r>
              <a:rPr lang="en-US" sz="2400" b="1" dirty="0">
                <a:solidFill>
                  <a:schemeClr val="tx1"/>
                </a:solidFill>
                <a:latin typeface="Arial" panose="020B0604020202020204" pitchFamily="34" charset="0"/>
                <a:cs typeface="Arial" panose="020B0604020202020204" pitchFamily="34" charset="0"/>
              </a:rPr>
              <a:t>Made by: </a:t>
            </a:r>
            <a:r>
              <a:rPr lang="en-US" sz="2400" dirty="0">
                <a:solidFill>
                  <a:schemeClr val="tx1"/>
                </a:solidFill>
                <a:latin typeface="Arial" panose="020B0604020202020204" pitchFamily="34" charset="0"/>
                <a:cs typeface="Arial" panose="020B0604020202020204" pitchFamily="34" charset="0"/>
              </a:rPr>
              <a:t>Bhavansh Sthapak (18100BTCSAII02835)              		      Rohan Yadav (18100BTCSAII02859)</a:t>
            </a:r>
          </a:p>
          <a:p>
            <a:r>
              <a:rPr lang="en-US" sz="2400" b="1" dirty="0">
                <a:solidFill>
                  <a:schemeClr val="tx1"/>
                </a:solidFill>
                <a:latin typeface="Arial" panose="020B0604020202020204" pitchFamily="34" charset="0"/>
                <a:cs typeface="Arial" panose="020B0604020202020204" pitchFamily="34" charset="0"/>
              </a:rPr>
              <a:t>Submitted to: </a:t>
            </a:r>
            <a:r>
              <a:rPr lang="en-US" sz="2400" dirty="0">
                <a:solidFill>
                  <a:schemeClr val="tx1"/>
                </a:solidFill>
                <a:latin typeface="Arial" panose="020B0604020202020204" pitchFamily="34" charset="0"/>
                <a:cs typeface="Arial" panose="020B0604020202020204" pitchFamily="34" charset="0"/>
              </a:rPr>
              <a:t>Mr. Gaurav Thulla</a:t>
            </a:r>
          </a:p>
          <a:p>
            <a:endParaRPr lang="en-US"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9468" y="1816129"/>
            <a:ext cx="2143125" cy="2143125"/>
          </a:xfrm>
          <a:prstGeom prst="rect">
            <a:avLst/>
          </a:prstGeom>
        </p:spPr>
      </p:pic>
    </p:spTree>
    <p:extLst>
      <p:ext uri="{BB962C8B-B14F-4D97-AF65-F5344CB8AC3E}">
        <p14:creationId xmlns:p14="http://schemas.microsoft.com/office/powerpoint/2010/main" val="23730720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42694" y="2720771"/>
            <a:ext cx="9692640" cy="1325562"/>
          </a:xfrm>
        </p:spPr>
        <p:txBody>
          <a:bodyPr>
            <a:normAutofit/>
          </a:bodyPr>
          <a:lstStyle/>
          <a:p>
            <a:pPr algn="ctr"/>
            <a:r>
              <a:rPr lang="en-US" sz="6000" dirty="0"/>
              <a:t>Thank You !!</a:t>
            </a:r>
            <a:endParaRPr lang="en-IN" sz="6000" dirty="0"/>
          </a:p>
        </p:txBody>
      </p:sp>
    </p:spTree>
    <p:extLst>
      <p:ext uri="{BB962C8B-B14F-4D97-AF65-F5344CB8AC3E}">
        <p14:creationId xmlns:p14="http://schemas.microsoft.com/office/powerpoint/2010/main" val="3190405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53246" y="2285999"/>
            <a:ext cx="9418320" cy="2078966"/>
          </a:xfrm>
        </p:spPr>
        <p:txBody>
          <a:bodyPr/>
          <a:lstStyle/>
          <a:p>
            <a:pPr algn="ctr"/>
            <a:r>
              <a:rPr lang="en-IN" dirty="0"/>
              <a:t>Video Game Hits Prediction</a:t>
            </a:r>
          </a:p>
        </p:txBody>
      </p:sp>
    </p:spTree>
    <p:extLst>
      <p:ext uri="{BB962C8B-B14F-4D97-AF65-F5344CB8AC3E}">
        <p14:creationId xmlns:p14="http://schemas.microsoft.com/office/powerpoint/2010/main" val="1261476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this project ?</a:t>
            </a:r>
            <a:endParaRPr lang="en-IN" dirty="0"/>
          </a:p>
        </p:txBody>
      </p:sp>
      <p:sp>
        <p:nvSpPr>
          <p:cNvPr id="3" name="Content Placeholder 2"/>
          <p:cNvSpPr>
            <a:spLocks noGrp="1"/>
          </p:cNvSpPr>
          <p:nvPr>
            <p:ph idx="1"/>
          </p:nvPr>
        </p:nvSpPr>
        <p:spPr/>
        <p:txBody>
          <a:bodyPr>
            <a:normAutofit/>
          </a:bodyPr>
          <a:lstStyle/>
          <a:p>
            <a:pPr algn="just"/>
            <a:r>
              <a:rPr lang="en-GB" sz="2400" dirty="0"/>
              <a:t>There are now more than 2.5 billion gamers across the world. Combined, they will spend $152.1 billion on games in 2020, representing an increase of +9.6% year on year. Console will be the fastest-growing segment this year, growing +13.4% year on year to $47.9 billion in 2020.</a:t>
            </a:r>
            <a:endParaRPr lang="en-IN" sz="2400" dirty="0"/>
          </a:p>
          <a:p>
            <a:r>
              <a:rPr lang="en-GB" sz="2400" dirty="0"/>
              <a:t>The video games market could become a $300 billion industry by 2025, with the growth of mobile gaming and offerings like cloud gaming.</a:t>
            </a:r>
            <a:endParaRPr lang="en-IN" sz="2400" dirty="0"/>
          </a:p>
          <a:p>
            <a:r>
              <a:rPr lang="en-US" sz="2400" dirty="0"/>
              <a:t>Last but not the least we also like games !!</a:t>
            </a:r>
            <a:endParaRPr lang="en-IN" sz="2400" dirty="0"/>
          </a:p>
        </p:txBody>
      </p:sp>
    </p:spTree>
    <p:extLst>
      <p:ext uri="{BB962C8B-B14F-4D97-AF65-F5344CB8AC3E}">
        <p14:creationId xmlns:p14="http://schemas.microsoft.com/office/powerpoint/2010/main" val="4039323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78AAE-F6AE-4381-9440-2184334A5A96}"/>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FC651216-C97E-461A-A45A-A029FA5D179B}"/>
              </a:ext>
            </a:extLst>
          </p:cNvPr>
          <p:cNvSpPr>
            <a:spLocks noGrp="1"/>
          </p:cNvSpPr>
          <p:nvPr>
            <p:ph idx="1"/>
          </p:nvPr>
        </p:nvSpPr>
        <p:spPr/>
        <p:txBody>
          <a:bodyPr>
            <a:normAutofit/>
          </a:bodyPr>
          <a:lstStyle/>
          <a:p>
            <a:pPr algn="just"/>
            <a:r>
              <a:rPr lang="en-US" sz="2400" dirty="0"/>
              <a:t>Provide a general view for what type of video games are popular and on what platforms. This will help all the game-dev companies and also small  creators to publish games on the basis of what the audience likes.</a:t>
            </a:r>
            <a:br>
              <a:rPr lang="en-US" sz="2400" dirty="0"/>
            </a:br>
            <a:r>
              <a:rPr lang="en-US" sz="2400" dirty="0"/>
              <a:t>It also predicts how good any newly announced game is likely to do when before its launching. </a:t>
            </a:r>
          </a:p>
        </p:txBody>
      </p:sp>
    </p:spTree>
    <p:extLst>
      <p:ext uri="{BB962C8B-B14F-4D97-AF65-F5344CB8AC3E}">
        <p14:creationId xmlns:p14="http://schemas.microsoft.com/office/powerpoint/2010/main" val="917502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31254"/>
            <a:ext cx="9692640" cy="1325562"/>
          </a:xfrm>
        </p:spPr>
        <p:txBody>
          <a:bodyPr/>
          <a:lstStyle/>
          <a:p>
            <a:r>
              <a:rPr lang="en-US" dirty="0"/>
              <a:t>Overview of the project</a:t>
            </a:r>
            <a:endParaRPr lang="en-IN" dirty="0"/>
          </a:p>
        </p:txBody>
      </p:sp>
      <p:sp>
        <p:nvSpPr>
          <p:cNvPr id="3" name="Content Placeholder 2"/>
          <p:cNvSpPr>
            <a:spLocks noGrp="1"/>
          </p:cNvSpPr>
          <p:nvPr>
            <p:ph idx="1"/>
          </p:nvPr>
        </p:nvSpPr>
        <p:spPr/>
        <p:txBody>
          <a:bodyPr/>
          <a:lstStyle/>
          <a:p>
            <a:pPr algn="just"/>
            <a:r>
              <a:rPr lang="en-GB" sz="2400" dirty="0"/>
              <a:t>In this project, We analyse sales data from many video games ( approx. 10k ), identify variables most correlated to hits (games which sell over 1M units) and using that we implement a prediction model to separate winners from losers.</a:t>
            </a:r>
          </a:p>
          <a:p>
            <a:pPr algn="just"/>
            <a:r>
              <a:rPr lang="en-GB" sz="2400" dirty="0"/>
              <a:t>This includes both – data visualization of important aspects related to video games sales over the years with respect to many features like the current gaming platforms and their earned scores from different popular websites, etc. and the second part is prediction of success for any newly announced game via machine learning.</a:t>
            </a:r>
          </a:p>
          <a:p>
            <a:endParaRPr lang="en-GB" sz="2400" dirty="0"/>
          </a:p>
          <a:p>
            <a:endParaRPr lang="en-US" dirty="0"/>
          </a:p>
        </p:txBody>
      </p:sp>
    </p:spTree>
    <p:extLst>
      <p:ext uri="{BB962C8B-B14F-4D97-AF65-F5344CB8AC3E}">
        <p14:creationId xmlns:p14="http://schemas.microsoft.com/office/powerpoint/2010/main" val="2801806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exploration and analysis</a:t>
            </a:r>
          </a:p>
        </p:txBody>
      </p:sp>
      <p:sp>
        <p:nvSpPr>
          <p:cNvPr id="3" name="Content Placeholder 2"/>
          <p:cNvSpPr>
            <a:spLocks noGrp="1"/>
          </p:cNvSpPr>
          <p:nvPr>
            <p:ph idx="1"/>
          </p:nvPr>
        </p:nvSpPr>
        <p:spPr/>
        <p:txBody>
          <a:bodyPr>
            <a:normAutofit/>
          </a:bodyPr>
          <a:lstStyle/>
          <a:p>
            <a:pPr algn="just"/>
            <a:r>
              <a:rPr lang="en-US" sz="2400" dirty="0"/>
              <a:t>In first part we will take a glance at </a:t>
            </a:r>
            <a:r>
              <a:rPr lang="en-GB" sz="2400" dirty="0"/>
              <a:t>how game sales vary according to critic scores, which are split into different scoring groups via different visualization techniques that segments the data further by features like genre, developer, publisher, and platform.</a:t>
            </a:r>
          </a:p>
          <a:p>
            <a:pPr algn="just"/>
            <a:r>
              <a:rPr lang="en-GB" sz="2400" dirty="0"/>
              <a:t>we identify the categories where games sell best. This is done for okay, good, and great games, as defined by games with scores in higher markings like 70s, 80s, and 90s, respectively.</a:t>
            </a:r>
          </a:p>
        </p:txBody>
      </p:sp>
    </p:spTree>
    <p:extLst>
      <p:ext uri="{BB962C8B-B14F-4D97-AF65-F5344CB8AC3E}">
        <p14:creationId xmlns:p14="http://schemas.microsoft.com/office/powerpoint/2010/main" val="17867206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Prediction model</a:t>
            </a:r>
          </a:p>
        </p:txBody>
      </p:sp>
      <p:sp>
        <p:nvSpPr>
          <p:cNvPr id="3" name="Content Placeholder 2"/>
          <p:cNvSpPr>
            <a:spLocks noGrp="1"/>
          </p:cNvSpPr>
          <p:nvPr>
            <p:ph idx="1"/>
          </p:nvPr>
        </p:nvSpPr>
        <p:spPr/>
        <p:txBody>
          <a:bodyPr>
            <a:normAutofit/>
          </a:bodyPr>
          <a:lstStyle/>
          <a:p>
            <a:pPr algn="just"/>
            <a:r>
              <a:rPr lang="en-GB" sz="2400" dirty="0"/>
              <a:t>For predicting the likelihood of a given game to reach sales of 1 million units or higher, referred to as “hit” games. Classification approach is applied to separate hits from non-hits.</a:t>
            </a:r>
          </a:p>
          <a:p>
            <a:r>
              <a:rPr lang="en-GB" sz="2400" dirty="0"/>
              <a:t>Given their hype and other factors like the corresponding popularity of the creators, through our prediction model which future video games can become hits?</a:t>
            </a:r>
            <a:br>
              <a:rPr lang="en-GB" sz="2400" dirty="0"/>
            </a:br>
            <a:endParaRPr lang="en-GB" sz="2400" dirty="0"/>
          </a:p>
          <a:p>
            <a:pPr algn="just"/>
            <a:endParaRPr lang="en-IN" sz="2400" dirty="0"/>
          </a:p>
        </p:txBody>
      </p:sp>
    </p:spTree>
    <p:extLst>
      <p:ext uri="{BB962C8B-B14F-4D97-AF65-F5344CB8AC3E}">
        <p14:creationId xmlns:p14="http://schemas.microsoft.com/office/powerpoint/2010/main" val="1430868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Expected Output -</a:t>
            </a:r>
            <a:endParaRPr lang="en-IN" dirty="0"/>
          </a:p>
        </p:txBody>
      </p:sp>
      <p:pic>
        <p:nvPicPr>
          <p:cNvPr id="4" name="Picture 3"/>
          <p:cNvPicPr>
            <a:picLocks noChangeAspect="1"/>
          </p:cNvPicPr>
          <p:nvPr/>
        </p:nvPicPr>
        <p:blipFill>
          <a:blip r:embed="rId2"/>
          <a:stretch>
            <a:fillRect/>
          </a:stretch>
        </p:blipFill>
        <p:spPr>
          <a:xfrm>
            <a:off x="990179" y="1691322"/>
            <a:ext cx="8055038" cy="5052498"/>
          </a:xfrm>
          <a:prstGeom prst="rect">
            <a:avLst/>
          </a:prstGeom>
        </p:spPr>
      </p:pic>
    </p:spTree>
    <p:extLst>
      <p:ext uri="{BB962C8B-B14F-4D97-AF65-F5344CB8AC3E}">
        <p14:creationId xmlns:p14="http://schemas.microsoft.com/office/powerpoint/2010/main" val="41670473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 y="0"/>
            <a:ext cx="12191256" cy="6858000"/>
          </a:xfrm>
          <a:prstGeom prst="rect">
            <a:avLst/>
          </a:prstGeom>
        </p:spPr>
      </p:pic>
    </p:spTree>
    <p:extLst>
      <p:ext uri="{BB962C8B-B14F-4D97-AF65-F5344CB8AC3E}">
        <p14:creationId xmlns:p14="http://schemas.microsoft.com/office/powerpoint/2010/main" val="3769697912"/>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246</TotalTime>
  <Words>456</Words>
  <Application>Microsoft Office PowerPoint</Application>
  <PresentationFormat>Widescreen</PresentationFormat>
  <Paragraphs>21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Century Schoolbook</vt:lpstr>
      <vt:lpstr>Wingdings 2</vt:lpstr>
      <vt:lpstr>View</vt:lpstr>
      <vt:lpstr>Shri Vaishnav Vidyapeeth Vishwavidyalaya</vt:lpstr>
      <vt:lpstr>Video Game Hits Prediction</vt:lpstr>
      <vt:lpstr>Why this project ?</vt:lpstr>
      <vt:lpstr>Problem Statement</vt:lpstr>
      <vt:lpstr>Overview of the project</vt:lpstr>
      <vt:lpstr>Data exploration and analysis</vt:lpstr>
      <vt:lpstr>Prediction model</vt:lpstr>
      <vt:lpstr>Expected Output -</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video game hits</dc:title>
  <dc:creator>lenovo</dc:creator>
  <cp:lastModifiedBy>Bhavansh Sthapak</cp:lastModifiedBy>
  <cp:revision>26</cp:revision>
  <dcterms:created xsi:type="dcterms:W3CDTF">2020-03-04T05:58:09Z</dcterms:created>
  <dcterms:modified xsi:type="dcterms:W3CDTF">2020-03-05T06:41:50Z</dcterms:modified>
</cp:coreProperties>
</file>

<file path=docProps/thumbnail.jpeg>
</file>